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9" r:id="rId3"/>
    <p:sldId id="336" r:id="rId4"/>
    <p:sldId id="331" r:id="rId5"/>
    <p:sldId id="333" r:id="rId6"/>
    <p:sldId id="334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embeddedFontLst>
    <p:embeddedFont>
      <p:font typeface="배찌체" panose="00000500000000000000" pitchFamily="2" charset="-127"/>
      <p:regular r:id="rId15"/>
    </p:embeddedFont>
    <p:embeddedFont>
      <p:font typeface="배달의민족 도현" panose="020B0600000101010101" pitchFamily="50" charset="-127"/>
      <p:regular r:id="rId16"/>
    </p:embeddedFont>
    <p:embeddedFont>
      <p:font typeface="배달의민족 연성" panose="020B0600000101010101" pitchFamily="50" charset="-127"/>
      <p:regular r:id="rId17"/>
    </p:embeddedFont>
    <p:embeddedFont>
      <p:font typeface="배달의민족 주아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4721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9062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사람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43467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27266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6109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L 도형 22"/>
          <p:cNvSpPr/>
          <p:nvPr/>
        </p:nvSpPr>
        <p:spPr>
          <a:xfrm rot="18900000">
            <a:off x="4483281" y="2979115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09634" y="420268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음성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43467" y="420126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16777" y="420126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46453" y="420268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642782" y="4197369"/>
            <a:ext cx="673996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45956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저장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6415" y="3068766"/>
            <a:ext cx="3250276" cy="140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09633" y="4150315"/>
            <a:ext cx="3469937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저장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9633" y="4438102"/>
            <a:ext cx="3469937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52688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4718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73288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75318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</a:t>
            </a:r>
          </a:p>
        </p:txBody>
      </p:sp>
      <p:sp>
        <p:nvSpPr>
          <p:cNvPr id="26" name="타원 25"/>
          <p:cNvSpPr/>
          <p:nvPr/>
        </p:nvSpPr>
        <p:spPr>
          <a:xfrm>
            <a:off x="448883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090869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L 도형 27"/>
          <p:cNvSpPr/>
          <p:nvPr/>
        </p:nvSpPr>
        <p:spPr>
          <a:xfrm rot="18900000">
            <a:off x="4505779" y="2978170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22368"/>
              </p:ext>
            </p:extLst>
          </p:nvPr>
        </p:nvGraphicFramePr>
        <p:xfrm>
          <a:off x="6340639" y="1047404"/>
          <a:ext cx="5442325" cy="39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간편 등록 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맵 제작을 위하여 사용할 블록들을 미리 등록해 놓는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숫자키로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선택 변경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등록은 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인벤토리에서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원하는 블록을 클릭 후 간편 등록 창의 원하는 위치에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제작에 필요한 블록들이 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보관되어 있는 인벤토리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간편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등록창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옆에 있는 화살표를 누르거나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키를 누르면 활성화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시간마법이나 온도 변화가 적용 가능한 블록은 오른쪽 상단에 아이콘 표시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815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위치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맵을 같이 제작하고 있는 팀원들이 어디에 있는지 가르쳐주는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팀원에 따라 다른 색상의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메이커모드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20220891">
            <a:off x="5216456" y="2743445"/>
            <a:ext cx="425908" cy="278114"/>
          </a:xfrm>
          <a:prstGeom prst="chevron">
            <a:avLst>
              <a:gd name="adj" fmla="val 798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579139">
            <a:off x="5239415" y="4087073"/>
            <a:ext cx="425908" cy="278114"/>
          </a:xfrm>
          <a:prstGeom prst="chevron">
            <a:avLst>
              <a:gd name="adj" fmla="val 7989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1355644" y="4507754"/>
            <a:ext cx="425908" cy="278114"/>
          </a:xfrm>
          <a:prstGeom prst="chevron">
            <a:avLst>
              <a:gd name="adj" fmla="val 7989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2335877"/>
            <a:ext cx="2623537" cy="23268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7433" y="2568633"/>
            <a:ext cx="116377" cy="85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0273" y="4662759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47804" y="4696011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flipH="1">
            <a:off x="1993987" y="4696011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1899" y="4654776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8943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시간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마법으로 현재 시간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활성화 상태 표시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소모량 오른쪽 위에 표시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중일 시 반짝이는 이펙트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플레이모드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051344"/>
            <a:ext cx="5166902" cy="2880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46948" y="2230462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93533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46948" y="254102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419350" y="21621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00:00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346638" y="2201368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6514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1136762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40837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79991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948" y="3017520"/>
            <a:ext cx="810928" cy="123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메인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0552" y="2180644"/>
            <a:ext cx="32676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3629860"/>
            <a:ext cx="184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77920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타이틀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Witch of Time&gt;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목록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시 다른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마우스를 올리면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메인 상세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95488" y="2960700"/>
            <a:ext cx="556703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7419" y="2309152"/>
            <a:ext cx="11739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947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슬롯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다른 게임을 불러올 수 있음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개의 슬롯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조각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중간중간 숨겨져 있는 조각을 얼마나 모았는지  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2191" y="2960700"/>
            <a:ext cx="375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타임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챕터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조각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303" y="3042454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303" y="3590268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303" y="4125021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62119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방제로 방 찾기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가능한 크게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 시 잠긴 방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만들던 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불러오기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6938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13164" y="3068766"/>
            <a:ext cx="3532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sz="1400" dirty="0" smtClean="0"/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62545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6434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만들기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240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73648" y="4788131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231179" y="4821383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1977362" y="4821383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75274" y="4780148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4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80026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인원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 모드에서 방장이 플레이 모드 인원 설정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0605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10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2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6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7022" y="4795907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214553" y="4829159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1960736" y="4829159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58648" y="4787924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3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솔로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79425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솔로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43467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27266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6109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 도형 9"/>
          <p:cNvSpPr/>
          <p:nvPr/>
        </p:nvSpPr>
        <p:spPr>
          <a:xfrm rot="18900000">
            <a:off x="4483281" y="2979115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09634" y="420268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음성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43467" y="420126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316777" y="420126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46453" y="420268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42782" y="4197369"/>
            <a:ext cx="673996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503</Words>
  <Application>Microsoft Office PowerPoint</Application>
  <PresentationFormat>와이드스크린</PresentationFormat>
  <Paragraphs>203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배찌체</vt:lpstr>
      <vt:lpstr>Arial</vt:lpstr>
      <vt:lpstr>배달의민족 도현</vt:lpstr>
      <vt:lpstr>배달의민족 연성</vt:lpstr>
      <vt:lpstr>배달의민족 주아</vt:lpstr>
      <vt:lpstr>맑은 고딕</vt:lpstr>
      <vt:lpstr>Office 테마</vt:lpstr>
      <vt:lpstr>PowerPoint 프레젠테이션</vt:lpstr>
      <vt:lpstr>1. 메이커모드 기본 UI</vt:lpstr>
      <vt:lpstr>2. 플레이모드 기본 UI</vt:lpstr>
      <vt:lpstr>3. 메인 화면 UI</vt:lpstr>
      <vt:lpstr>4. 메인 상세 화면 UI</vt:lpstr>
      <vt:lpstr>4. 메인 상세 화면 UI</vt:lpstr>
      <vt:lpstr>4. 메인 상세 화면 UI</vt:lpstr>
      <vt:lpstr>4. 메인 상세 화면 UI</vt:lpstr>
      <vt:lpstr>5. 게임 설정</vt:lpstr>
      <vt:lpstr>5. 게임 설정</vt:lpstr>
      <vt:lpstr>5. 게임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653</cp:revision>
  <dcterms:created xsi:type="dcterms:W3CDTF">2020-09-21T00:19:03Z</dcterms:created>
  <dcterms:modified xsi:type="dcterms:W3CDTF">2021-02-09T15:23:21Z</dcterms:modified>
</cp:coreProperties>
</file>